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3024336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Муниципальное казенное учреждение дополнительного образования «Дом детского творчества г. Нижнеудинск»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200" dirty="0" smtClean="0"/>
              <a:t>региональный конкурс на лучший стенд </a:t>
            </a:r>
            <a:br>
              <a:rPr lang="ru-RU" sz="3200" dirty="0" smtClean="0"/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«Эколята – молодые защитники природы»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Documents and Settings\Оператор\Рабочий стол\логоти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866" y="3356992"/>
            <a:ext cx="4049358" cy="283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91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977" y="1844824"/>
            <a:ext cx="6418873" cy="428133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Фото-выставка 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посвященная 100-летию юннатского движения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«Летопись юннатских дел»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714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стенд был организован на территории </a:t>
            </a:r>
            <a:br>
              <a:rPr lang="ru-RU" sz="2000" dirty="0" smtClean="0"/>
            </a:br>
            <a:r>
              <a:rPr lang="ru-RU" sz="2000" dirty="0" smtClean="0"/>
              <a:t>летнего оздоровительного лагеря дневного пребывания </a:t>
            </a:r>
            <a:br>
              <a:rPr lang="ru-RU" sz="2000" dirty="0" smtClean="0"/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«Пчелка»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МКУ ДО ДДТ  с целью создания целостного подхода  для выполнения одной из главных задач  программы летнего отдыха  – экологического воспитания  детей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934834"/>
            <a:ext cx="5588440" cy="4191330"/>
          </a:xfrm>
        </p:spPr>
      </p:pic>
    </p:spTree>
    <p:extLst>
      <p:ext uri="{BB962C8B-B14F-4D97-AF65-F5344CB8AC3E}">
        <p14:creationId xmlns:p14="http://schemas.microsoft.com/office/powerpoint/2010/main" val="342647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032956"/>
            <a:ext cx="4608512" cy="345638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738744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мероприятия  в рамках экологического воспитания </a:t>
            </a:r>
            <a:b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программы летнего отдыха:</a:t>
            </a:r>
            <a:b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проект «Редкие растения мертвого озера и побережья»</a:t>
            </a:r>
            <a:br>
              <a:rPr lang="ru-RU" sz="2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ru-RU" sz="2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sz="2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акция в защиту </a:t>
            </a:r>
            <a:r>
              <a:rPr lang="ru-RU" sz="2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Ж</a:t>
            </a:r>
            <a:r>
              <a:rPr lang="ru-RU" sz="2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елтой Кубышки</a:t>
            </a:r>
            <a:br>
              <a:rPr lang="ru-RU" sz="2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ru-RU" sz="2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sz="2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акция «Мы за чистый город»</a:t>
            </a:r>
            <a:br>
              <a:rPr lang="ru-RU" sz="2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ru-RU" sz="2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квэст –игра  «</a:t>
            </a:r>
            <a:r>
              <a:rPr lang="ru-RU" sz="2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«Эко-</a:t>
            </a:r>
            <a:r>
              <a:rPr lang="en-US" sz="2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QUEST</a:t>
            </a:r>
            <a:r>
              <a:rPr lang="ru-RU" sz="2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»</a:t>
            </a:r>
            <a:br>
              <a:rPr lang="ru-RU" sz="2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ru-RU" sz="2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урок экологической </a:t>
            </a:r>
            <a:r>
              <a:rPr lang="ru-RU" sz="2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безопасности</a:t>
            </a:r>
            <a:br>
              <a:rPr lang="ru-RU" sz="2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ru-RU" sz="2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фото – выставка «Летопись юннатских дел»</a:t>
            </a:r>
            <a:r>
              <a:rPr lang="ru-RU" sz="2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/>
            </a:r>
            <a:br>
              <a:rPr lang="ru-RU" sz="2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/>
            </a:r>
            <a:b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800" dirty="0" smtClean="0">
                <a:solidFill>
                  <a:schemeClr val="tx2"/>
                </a:solidFill>
              </a:rPr>
              <a:t> </a:t>
            </a:r>
            <a:r>
              <a:rPr lang="ru-RU" sz="1800" dirty="0">
                <a:solidFill>
                  <a:schemeClr val="tx2"/>
                </a:solidFill>
              </a:rPr>
              <a:t/>
            </a:r>
            <a:br>
              <a:rPr lang="ru-RU" sz="1800" dirty="0">
                <a:solidFill>
                  <a:schemeClr val="tx2"/>
                </a:solidFill>
              </a:rPr>
            </a:br>
            <a:endParaRPr lang="ru-RU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00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276872"/>
            <a:ext cx="5088566" cy="381642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78504"/>
          </a:xfrm>
        </p:spPr>
        <p:txBody>
          <a:bodyPr>
            <a:normAutofit/>
          </a:bodyPr>
          <a:lstStyle/>
          <a:p>
            <a:r>
              <a:rPr lang="ru-RU" sz="2400" dirty="0"/>
              <a:t> </a:t>
            </a:r>
            <a:r>
              <a:rPr lang="ru-RU" sz="2400" dirty="0" smtClean="0"/>
              <a:t>в рамках акции в защиту Желтой </a:t>
            </a:r>
            <a:r>
              <a:rPr lang="ru-RU" sz="2400" dirty="0"/>
              <a:t>К</a:t>
            </a:r>
            <a:r>
              <a:rPr lang="ru-RU" sz="2400" dirty="0" smtClean="0"/>
              <a:t>убышки был выполнен    стенд для установки на берегу мертвого озера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7280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педагоги  выполнили эколят в  технике вязания крючком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713256"/>
            <a:ext cx="5883877" cy="4412908"/>
          </a:xfrm>
        </p:spPr>
      </p:pic>
    </p:spTree>
    <p:extLst>
      <p:ext uri="{BB962C8B-B14F-4D97-AF65-F5344CB8AC3E}">
        <p14:creationId xmlns:p14="http://schemas.microsoft.com/office/powerpoint/2010/main" val="315387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Библиотека эколят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077" y="1577214"/>
            <a:ext cx="6065267" cy="4548950"/>
          </a:xfrm>
        </p:spPr>
      </p:pic>
    </p:spTree>
    <p:extLst>
      <p:ext uri="{BB962C8B-B14F-4D97-AF65-F5344CB8AC3E}">
        <p14:creationId xmlns:p14="http://schemas.microsoft.com/office/powerpoint/2010/main" val="319193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04864"/>
            <a:ext cx="6027894" cy="424847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25272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наполнение стенда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3600" dirty="0" smtClean="0"/>
              <a:t>Урок экологической безопасности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9843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060848"/>
            <a:ext cx="5832648" cy="437448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08256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Проект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600" dirty="0" smtClean="0"/>
              <a:t>редкие растения Мертвого озера и побережья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368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07" y="1891866"/>
            <a:ext cx="6348345" cy="423429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154568"/>
          </a:xfrm>
        </p:spPr>
        <p:txBody>
          <a:bodyPr>
            <a:noAutofit/>
          </a:bodyPr>
          <a:lstStyle/>
          <a:p>
            <a:r>
              <a:rPr lang="ru-RU" sz="3600" dirty="0" smtClean="0"/>
              <a:t>экологическая квест – игра </a:t>
            </a:r>
            <a:br>
              <a:rPr lang="ru-RU" sz="3600" dirty="0" smtClean="0"/>
            </a:br>
            <a:r>
              <a:rPr lang="ru-RU" sz="3600" dirty="0" smtClean="0"/>
              <a:t>«</a:t>
            </a:r>
            <a:r>
              <a:rPr lang="ru-RU" sz="3600" dirty="0"/>
              <a:t>Эко-</a:t>
            </a:r>
            <a:r>
              <a:rPr lang="en-US" sz="3600" dirty="0"/>
              <a:t>QUEST</a:t>
            </a:r>
            <a:r>
              <a:rPr lang="ru-RU" sz="3600" dirty="0"/>
              <a:t>»</a:t>
            </a:r>
            <a:br>
              <a:rPr lang="ru-RU" sz="3600" dirty="0"/>
            </a:br>
            <a:r>
              <a:rPr lang="ru-RU" sz="3600" dirty="0" smtClean="0"/>
              <a:t>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1053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339</TotalTime>
  <Words>57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Муниципальное казенное учреждение дополнительного образования «Дом детского творчества г. Нижнеудинск»  региональный конкурс на лучший стенд  «Эколята – молодые защитники природы» </vt:lpstr>
      <vt:lpstr>стенд был организован на территории  летнего оздоровительного лагеря дневного пребывания  «Пчелка» МКУ ДО ДДТ  с целью создания целостного подхода  для выполнения одной из главных задач  программы летнего отдыха  – экологического воспитания  детей</vt:lpstr>
      <vt:lpstr>мероприятия  в рамках экологического воспитания  программы летнего отдыха:  проект «Редкие растения мертвого озера и побережья»  акция в защиту Желтой Кубышки  акция «Мы за чистый город»  квэст –игра  ««Эко-QUEST»  урок экологической безопасности фото – выставка «Летопись юннатских дел»      </vt:lpstr>
      <vt:lpstr> в рамках акции в защиту Желтой Кубышки был выполнен    стенд для установки на берегу мертвого озера</vt:lpstr>
      <vt:lpstr>педагоги  выполнили эколят в  технике вязания крючком</vt:lpstr>
      <vt:lpstr>Библиотека эколят</vt:lpstr>
      <vt:lpstr>наполнение стенда  Урок экологической безопасности </vt:lpstr>
      <vt:lpstr>Проект  редкие растения Мертвого озера и побережья </vt:lpstr>
      <vt:lpstr>экологическая квест – игра  «Эко-QUEST»  </vt:lpstr>
      <vt:lpstr>Фото-выставка  посвященная 100-летию юннатского движения  «Летопись юннатских дел»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*</cp:lastModifiedBy>
  <cp:revision>29</cp:revision>
  <dcterms:modified xsi:type="dcterms:W3CDTF">2018-09-19T03:01:54Z</dcterms:modified>
</cp:coreProperties>
</file>